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289" r:id="rId15"/>
    <p:sldId id="286" r:id="rId16"/>
    <p:sldId id="287" r:id="rId17"/>
    <p:sldId id="288" r:id="rId18"/>
    <p:sldId id="290" r:id="rId19"/>
    <p:sldId id="291" r:id="rId20"/>
    <p:sldId id="257" r:id="rId21"/>
    <p:sldId id="258" r:id="rId22"/>
    <p:sldId id="259" r:id="rId23"/>
    <p:sldId id="260" r:id="rId24"/>
    <p:sldId id="261" r:id="rId25"/>
    <p:sldId id="265" r:id="rId26"/>
    <p:sldId id="264" r:id="rId27"/>
    <p:sldId id="262" r:id="rId28"/>
    <p:sldId id="266" r:id="rId29"/>
    <p:sldId id="267" r:id="rId30"/>
    <p:sldId id="268" r:id="rId31"/>
    <p:sldId id="269" r:id="rId32"/>
    <p:sldId id="270" r:id="rId33"/>
    <p:sldId id="271" r:id="rId34"/>
    <p:sldId id="27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/>
    <p:restoredTop sz="96291"/>
  </p:normalViewPr>
  <p:slideViewPr>
    <p:cSldViewPr snapToGrid="0" snapToObjects="1">
      <p:cViewPr>
        <p:scale>
          <a:sx n="113" d="100"/>
          <a:sy n="113" d="100"/>
        </p:scale>
        <p:origin x="3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8.png"/><Relationship Id="rId7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72.png"/><Relationship Id="rId9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12870" y="3171645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3171645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362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74674" y="5169785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4" y="5169785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090" t="-40984" b="-1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5768567" cy="1478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fr-FR" sz="2000" dirty="0"/>
                  <a:t> 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5768567" cy="1478866"/>
              </a:xfrm>
              <a:prstGeom prst="rect">
                <a:avLst/>
              </a:prstGeom>
              <a:blipFill>
                <a:blip r:embed="rId5"/>
                <a:stretch>
                  <a:fillRect l="-441" r="-220" b="-42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65381" cy="446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65381" cy="446725"/>
              </a:xfrm>
              <a:prstGeom prst="rect">
                <a:avLst/>
              </a:prstGeom>
              <a:blipFill>
                <a:blip r:embed="rId6"/>
                <a:stretch>
                  <a:fillRect l="-1597" t="-8333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34435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291730"/>
            <a:ext cx="43620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112108" y="5251622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08" y="5251622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217762" y="5544328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4426177" y="5207088"/>
                <a:ext cx="2554289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77" y="5207088"/>
                <a:ext cx="2554289" cy="780150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4684327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(2009-2014 BOSS + 2014 – 2019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265 000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(17/deg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4684327" cy="2346220"/>
              </a:xfrm>
              <a:prstGeom prst="rect">
                <a:avLst/>
              </a:prstGeom>
              <a:blipFill>
                <a:blip r:embed="rId3"/>
                <a:stretch>
                  <a:fillRect l="-1351" t="-1075" b="-2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grand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763503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identification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785104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274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10821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r>
                  <a:rPr lang="fr-FR" sz="2000" dirty="0"/>
                  <a:t>Analyse BAO avec les corrélations</a:t>
                </a:r>
              </a:p>
              <a:p>
                <a:r>
                  <a:rPr lang="fr-FR" sz="2000" dirty="0"/>
                  <a:t>	- Ly⍺(Ly⍺) x Ly⍺(Ly⍺)</a:t>
                </a:r>
              </a:p>
              <a:p>
                <a:r>
                  <a:rPr lang="fr-FR" sz="2000" dirty="0"/>
                  <a:t>	- Ly⍺(Ly⍺) x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</a:t>
                </a:r>
              </a:p>
              <a:p>
                <a:r>
                  <a:rPr lang="fr-FR" sz="2000" dirty="0"/>
                  <a:t>	- Ly⍺(Ly⍺) x QSO</a:t>
                </a:r>
              </a:p>
              <a:p>
                <a:r>
                  <a:rPr lang="fr-FR" sz="2000" dirty="0"/>
                  <a:t>	-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 x QSO</a:t>
                </a:r>
              </a:p>
              <a:p>
                <a:r>
                  <a:rPr lang="fr-FR" sz="2000" dirty="0"/>
                  <a:t>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limitée à </a:t>
                </a:r>
                <a:r>
                  <a:rPr lang="fr-FR" sz="2000" dirty="0"/>
                  <a:t>Ly⍺(Ly⍺) x Ly⍺(Ly⍺)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blipFill>
                <a:blip r:embed="rId2"/>
                <a:stretch>
                  <a:fillRect l="-473" t="-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84EB9ED-C15E-7D4D-A615-AA2BCD4A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72" y="526280"/>
            <a:ext cx="5097188" cy="37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274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10821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52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 (procédure itérative)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2000" dirty="0"/>
                  <a:t> 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525645"/>
              </a:xfrm>
              <a:prstGeom prst="rect">
                <a:avLst/>
              </a:prstGeom>
              <a:blipFill>
                <a:blip r:embed="rId2"/>
                <a:stretch>
                  <a:fillRect l="-355" t="-7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4592313" y="1556795"/>
                <a:ext cx="2554289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313" y="1556795"/>
                <a:ext cx="2554289" cy="780150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/>
          <p:nvPr/>
        </p:nvCxnSpPr>
        <p:spPr>
          <a:xfrm flipH="1">
            <a:off x="6215449" y="939114"/>
            <a:ext cx="494270" cy="6176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6766207" y="60601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6173083" y="2354373"/>
            <a:ext cx="536636" cy="423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6766207" y="267724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4707924" y="2288766"/>
            <a:ext cx="654808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3356237" y="2490282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535476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83325"/>
            <a:ext cx="2824223" cy="16201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975993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6852217" y="697456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17" y="697456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2166" t="-58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F345DA-C82D-0940-A460-974BE400D83E}"/>
              </a:ext>
            </a:extLst>
          </p:cNvPr>
          <p:cNvSpPr txBox="1"/>
          <p:nvPr/>
        </p:nvSpPr>
        <p:spPr>
          <a:xfrm>
            <a:off x="969173" y="4613760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2560x2560x1536</a:t>
            </a:r>
          </a:p>
          <a:p>
            <a:pPr algn="ctr"/>
            <a:r>
              <a:rPr lang="fr-FR" dirty="0"/>
              <a:t>2.19 </a:t>
            </a:r>
            <a:r>
              <a:rPr lang="fr-FR" dirty="0" err="1"/>
              <a:t>Mpc</a:t>
            </a:r>
            <a:r>
              <a:rPr lang="fr-FR" dirty="0"/>
              <a:t>/h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3BF86B-1085-7446-B800-A8374A7CDAD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E31053-A99E-D242-88C3-648EB98248F7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17FA42-88DD-384D-871A-C4F454C925DC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C8724-68F3-C045-B3CD-C09AAF7F86AA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6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  <a:p>
                <a:pPr lvl="1"/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61597"/>
              </a:xfrm>
              <a:prstGeom prst="rect">
                <a:avLst/>
              </a:prstGeom>
              <a:blipFill>
                <a:blip r:embed="rId2"/>
                <a:stretch>
                  <a:fillRect l="-819" t="-13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067801" y="2669770"/>
                <a:ext cx="25690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 </a:t>
                </a:r>
              </a:p>
              <a:p>
                <a:pPr algn="ctr"/>
                <a:r>
                  <a:rPr lang="fr-FR" sz="2400" dirty="0">
                    <a:sym typeface="Wingdings" pitchFamily="2" charset="2"/>
                  </a:rPr>
                  <a:t> garanti la corrélation des 13 boîtes</a:t>
                </a:r>
                <a:endParaRPr lang="fr-FR" sz="2400" dirty="0"/>
              </a:p>
              <a:p>
                <a:pPr algn="ctr"/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1" y="2669770"/>
                <a:ext cx="2569028" cy="2308324"/>
              </a:xfrm>
              <a:prstGeom prst="rect">
                <a:avLst/>
              </a:prstGeom>
              <a:blipFill>
                <a:blip r:embed="rId3"/>
                <a:stretch>
                  <a:fillRect t="-1639" r="-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8AAAB0DC-5E2B-B749-8176-52450E8DE4E2}"/>
              </a:ext>
            </a:extLst>
          </p:cNvPr>
          <p:cNvSpPr/>
          <p:nvPr/>
        </p:nvSpPr>
        <p:spPr>
          <a:xfrm>
            <a:off x="10199915" y="3145971"/>
            <a:ext cx="304800" cy="28302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299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/>
                <a:r>
                  <a:rPr lang="fr-FR" sz="2000" dirty="0">
                    <a:sym typeface="Wingdings" pitchFamily="2" charset="2"/>
                  </a:rPr>
                  <a:t> manque de puissance à petite échelle</a:t>
                </a:r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299686"/>
              </a:xfrm>
              <a:prstGeom prst="rect">
                <a:avLst/>
              </a:prstGeom>
              <a:blipFill>
                <a:blip r:embed="rId2"/>
                <a:stretch>
                  <a:fillRect l="-819" t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4781820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4781820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2857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		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4868749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8409904" y="4069724"/>
            <a:ext cx="354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846" y="2292424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2" y="2863120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BAO = distance caractéristique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388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 acoustique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le continuum</a:t>
                </a:r>
              </a:p>
              <a:p>
                <a:r>
                  <a:rPr lang="fr-FR" sz="2000" dirty="0"/>
                  <a:t>			- le bruit de mesure</a:t>
                </a:r>
              </a:p>
              <a:p>
                <a:r>
                  <a:rPr lang="fr-FR" sz="2000" dirty="0"/>
                  <a:t>			- les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les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56788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839958" y="2595762"/>
                <a:ext cx="2449004" cy="4112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58" y="2595762"/>
                <a:ext cx="2449004" cy="4112857"/>
              </a:xfrm>
              <a:prstGeom prst="rect">
                <a:avLst/>
              </a:prstGeom>
              <a:blipFill>
                <a:blip r:embed="rId3"/>
                <a:stretch>
                  <a:fillRect l="-2577" t="-926"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376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52100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A2327-3832-2944-871E-096E12BB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445" y="254643"/>
            <a:ext cx="5323894" cy="3995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746557" y="1555246"/>
            <a:ext cx="584487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Relevé de DESI trop volumineux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000" dirty="0">
                <a:sym typeface="Wingdings" pitchFamily="2" charset="2"/>
              </a:rPr>
              <a:t>7 </a:t>
            </a:r>
            <a:r>
              <a:rPr lang="fr-FR" sz="2000" dirty="0" err="1">
                <a:sym typeface="Wingdings" pitchFamily="2" charset="2"/>
              </a:rPr>
              <a:t>chunks</a:t>
            </a: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très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  <a:p>
            <a:endParaRPr lang="fr-FR" sz="2000" dirty="0">
              <a:sym typeface="Wingdings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624031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707886"/>
              </a:xfrm>
              <a:prstGeom prst="rect">
                <a:avLst/>
              </a:prstGeom>
              <a:blipFill>
                <a:blip r:embed="rId3"/>
                <a:stretch>
                  <a:fillRect l="-650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9087359" cy="3839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itérative :</a:t>
                </a:r>
              </a:p>
              <a:p>
                <a:r>
                  <a:rPr lang="fr-FR" sz="2000" dirty="0"/>
                  <a:t>	- choisir un jeu de paramètre</a:t>
                </a:r>
              </a:p>
              <a:p>
                <a:r>
                  <a:rPr lang="fr-FR" sz="2000" dirty="0"/>
                  <a:t>	- calculer la prédiction pour ces paramètres</a:t>
                </a:r>
              </a:p>
              <a:p>
                <a:r>
                  <a:rPr lang="fr-FR" sz="2000" dirty="0"/>
                  <a:t>	- ajuster la prédiction</a:t>
                </a:r>
              </a:p>
              <a:p>
                <a:r>
                  <a:rPr lang="fr-FR" sz="2000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aux données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effectuée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Initialisation :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sz="2000" dirty="0"/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déduits de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9087359" cy="3839513"/>
              </a:xfrm>
              <a:prstGeom prst="rect">
                <a:avLst/>
              </a:prstGeom>
              <a:blipFill>
                <a:blip r:embed="rId4"/>
                <a:stretch>
                  <a:fillRect l="-559" t="-660" b="-1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5" y="-167833"/>
            <a:ext cx="624031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556795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556795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965" y="2163084"/>
            <a:ext cx="3416300" cy="831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F55E2-B91F-AF44-9CB1-1036C5CE37DC}"/>
                  </a:ext>
                </a:extLst>
              </p:cNvPr>
              <p:cNvSpPr txBox="1"/>
              <p:nvPr/>
            </p:nvSpPr>
            <p:spPr>
              <a:xfrm>
                <a:off x="590817" y="3255848"/>
                <a:ext cx="8278677" cy="257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10 itérations suffisantes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déterminés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calcul + ajustement de la prédiction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pas compatibles avec les données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modifier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+ calculer et ajuster la prédiction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F55E2-B91F-AF44-9CB1-1036C5CE3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3255848"/>
                <a:ext cx="8278677" cy="2578719"/>
              </a:xfrm>
              <a:prstGeom prst="rect">
                <a:avLst/>
              </a:prstGeom>
              <a:blipFill>
                <a:blip r:embed="rId4"/>
                <a:stretch>
                  <a:fillRect l="-767" t="-980" b="-3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4643"/>
            <a:ext cx="5853426" cy="44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00548"/>
              </a:xfrm>
              <a:prstGeom prst="rect">
                <a:avLst/>
              </a:prstGeom>
              <a:blipFill>
                <a:blip r:embed="rId2"/>
                <a:stretch>
                  <a:fillRect l="-954" t="-1887" b="-5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87A19-FB5C-CC48-ABF0-F105212B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7" y="0"/>
            <a:ext cx="5351363" cy="18647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4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4" y="-167833"/>
            <a:ext cx="345651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8813</TotalTime>
  <Words>1970</Words>
  <Application>Microsoft Macintosh PowerPoint</Application>
  <PresentationFormat>Widescreen</PresentationFormat>
  <Paragraphs>425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Cambria Math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109</cp:revision>
  <cp:lastPrinted>2020-08-28T09:40:02Z</cp:lastPrinted>
  <dcterms:created xsi:type="dcterms:W3CDTF">2020-08-26T13:11:42Z</dcterms:created>
  <dcterms:modified xsi:type="dcterms:W3CDTF">2020-09-01T16:07:10Z</dcterms:modified>
</cp:coreProperties>
</file>